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pn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65" r:id="rId5"/>
    <p:sldId id="269" r:id="rId6"/>
    <p:sldId id="266" r:id="rId7"/>
    <p:sldId id="268" r:id="rId8"/>
    <p:sldId id="270" r:id="rId9"/>
  </p:sldIdLst>
  <p:sldSz cx="12188825" cy="6858000"/>
  <p:notesSz cx="6858000" cy="9144000"/>
  <p:custDataLst>
    <p:tags r:id="rId12"/>
  </p:custDataLst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364" autoAdjust="0"/>
  </p:normalViewPr>
  <p:slideViewPr>
    <p:cSldViewPr showGuides="1">
      <p:cViewPr varScale="1">
        <p:scale>
          <a:sx n="78" d="100"/>
          <a:sy n="78" d="100"/>
        </p:scale>
        <p:origin x="-763" y="-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68A5074-CE0D-4554-A997-CC9160940530}" type="datetime1">
              <a:rPr lang="ru-RU" smtClean="0"/>
              <a:pPr algn="r" rtl="0"/>
              <a:t>04.04.2021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AE0CC78-488A-4892-9E55-EA2E7FA7AD95}" type="datetime1">
              <a:rPr lang="ru-RU" smtClean="0"/>
              <a:pPr/>
              <a:t>04.04.2021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 smtClean="0"/>
              <a:t>Образец текста</a:t>
            </a:r>
          </a:p>
          <a:p>
            <a:pPr lvl="1" rtl="0"/>
            <a:r>
              <a:rPr lang="ru-RU" dirty="0" smtClean="0"/>
              <a:t>Второй уровень</a:t>
            </a:r>
          </a:p>
          <a:p>
            <a:pPr lvl="2" rtl="0"/>
            <a:r>
              <a:rPr lang="ru-RU" dirty="0" smtClean="0"/>
              <a:t>Третий уровень</a:t>
            </a:r>
          </a:p>
          <a:p>
            <a:pPr lvl="3" rtl="0"/>
            <a:r>
              <a:rPr lang="ru-RU" dirty="0" smtClean="0"/>
              <a:t>Четвертый уровень</a:t>
            </a:r>
          </a:p>
          <a:p>
            <a:pPr lvl="4" rtl="0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9067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6160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smtClean="0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smtClean="0"/>
              <a:t>АИС "Всегда на связи"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smtClean="0"/>
              <a:t>АИС "Всегда на связи"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smtClean="0"/>
              <a:t>АИС "Всегда на связи"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smtClean="0"/>
              <a:t>АИС "Всегда на связи"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smtClean="0"/>
              <a:t>АИС "Всегда на связи"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smtClean="0"/>
              <a:t>АИС "Всегда на связи"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smtClean="0"/>
              <a:t>АИС "Всегда на связи"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smtClean="0"/>
              <a:t>АИС "Всегда на связи"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smtClean="0"/>
              <a:t>АИС "Всегда на связи"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smtClean="0"/>
              <a:t>АИС "Всегда на связи"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 smtClean="0"/>
              <a:t>Образец текста</a:t>
            </a:r>
          </a:p>
          <a:p>
            <a:pPr lvl="1" rtl="0"/>
            <a:r>
              <a:rPr lang="ru-RU" dirty="0" smtClean="0"/>
              <a:t>Второй уровень</a:t>
            </a:r>
          </a:p>
          <a:p>
            <a:pPr lvl="2" rtl="0"/>
            <a:r>
              <a:rPr lang="ru-RU" dirty="0" smtClean="0"/>
              <a:t>Третий уровень</a:t>
            </a:r>
          </a:p>
          <a:p>
            <a:pPr lvl="3" rtl="0"/>
            <a:r>
              <a:rPr lang="ru-RU" dirty="0" smtClean="0"/>
              <a:t>Четвертый уровень</a:t>
            </a:r>
          </a:p>
          <a:p>
            <a:pPr lvl="4" rtl="0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 smtClean="0"/>
              <a:t>АИС "Всегда на связи"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j92749fv.beget.tech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18768" y="4797152"/>
            <a:ext cx="8955964" cy="1219200"/>
          </a:xfrm>
        </p:spPr>
        <p:txBody>
          <a:bodyPr rtlCol="0">
            <a:normAutofit/>
          </a:bodyPr>
          <a:lstStyle/>
          <a:p>
            <a:pPr rtl="0"/>
            <a:r>
              <a:rPr lang="ru-RU" sz="240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проект выполнил: студент 4 курса специальности «Прикладная информатика (по отраслям)» </a:t>
            </a:r>
            <a:r>
              <a:rPr lang="ru-RU" sz="240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Казаков Д.И.</a:t>
            </a:r>
            <a:endParaRPr lang="ru-RU" sz="2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69571" y="332656"/>
            <a:ext cx="7912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и науки Республики Татарстан</a:t>
            </a:r>
          </a:p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ГАПОУ «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Бугульминский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машиностроительный техникум»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70750" y="1901626"/>
            <a:ext cx="1101722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Разработка, внедрение и адаптация </a:t>
            </a:r>
            <a:r>
              <a:rPr lang="ru-RU" sz="28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информационной системы сервисного центра по ремонту бытовой техники</a:t>
            </a:r>
            <a:endParaRPr lang="ru-RU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" y="72256"/>
            <a:ext cx="2041814" cy="47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566020" y="6525344"/>
            <a:ext cx="6553199" cy="276228"/>
          </a:xfrm>
        </p:spPr>
        <p:txBody>
          <a:bodyPr/>
          <a:lstStyle/>
          <a:p>
            <a:pPr algn="ctr" rtl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K-systems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438228" y="188640"/>
            <a:ext cx="260495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рынка</a:t>
            </a:r>
            <a:endParaRPr lang="ru-RU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" y="72256"/>
            <a:ext cx="2041814" cy="47642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4" y="1196752"/>
            <a:ext cx="4285250" cy="39041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1074287"/>
            <a:ext cx="4609077" cy="41490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2344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5820" y="578297"/>
            <a:ext cx="9145016" cy="5947047"/>
          </a:xfrm>
        </p:spPr>
        <p:txBody>
          <a:bodyPr>
            <a:normAutofit fontScale="62500" lnSpcReduction="20000"/>
          </a:bodyPr>
          <a:lstStyle/>
          <a:p>
            <a:pPr marL="0" indent="263525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сайт </a:t>
            </a:r>
            <a:r>
              <a:rPr lang="ru-RU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сервисного центра по ремонту бытовой техники, который обеспечивает удобство, безопасность и интуитивно понятный интерфейс, чтобы пользователь мог без труда сделать заявку на вызов мастера.</a:t>
            </a:r>
            <a:endParaRPr lang="ru-RU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42913" algn="just">
              <a:lnSpc>
                <a:spcPct val="150000"/>
              </a:lnSpc>
              <a:spcBef>
                <a:spcPts val="0"/>
              </a:spcBef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534988">
              <a:buFont typeface="+mj-lt"/>
              <a:buAutoNum type="arabicPeriod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Изучить функциональные возможности сервисных центров по ремонту бытовой техники.</a:t>
            </a:r>
          </a:p>
          <a:p>
            <a:pPr marL="0" lvl="0" indent="534988">
              <a:buFont typeface="+mj-lt"/>
              <a:buAutoNum type="arabicPeriod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Ознакомиться с рынком труда.</a:t>
            </a:r>
          </a:p>
          <a:p>
            <a:pPr marL="0" lvl="0" indent="534988">
              <a:buFont typeface="+mj-lt"/>
              <a:buAutoNum type="arabicPeriod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Определить целевую аудиторию.</a:t>
            </a:r>
          </a:p>
          <a:p>
            <a:pPr marL="0" lvl="0" indent="534988">
              <a:buFont typeface="+mj-lt"/>
              <a:buAutoNum type="arabicPeriod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Мониторинг потенциальных конкурентов из числа существующих созданных сайтов по ремонту техники.</a:t>
            </a:r>
          </a:p>
          <a:p>
            <a:pPr marL="0" lvl="0" indent="534988">
              <a:buFont typeface="+mj-lt"/>
              <a:buAutoNum type="arabicPeriod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Изучить основные принципы проектирования БД и приложения.</a:t>
            </a:r>
          </a:p>
          <a:p>
            <a:pPr marL="0" lvl="0" indent="534988">
              <a:buFont typeface="+mj-lt"/>
              <a:buAutoNum type="arabicPeriod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Изучить основные разработки пользовательского интерфейса.</a:t>
            </a:r>
          </a:p>
          <a:p>
            <a:pPr marL="0" lvl="0" indent="534988">
              <a:buFont typeface="+mj-lt"/>
              <a:buAutoNum type="arabicPeriod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Разработать техническое задание на проект.</a:t>
            </a:r>
          </a:p>
          <a:p>
            <a:pPr marL="0" lvl="0" indent="534988">
              <a:buFont typeface="+mj-lt"/>
              <a:buAutoNum type="arabicPeriod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Разработать сайт для сервисного центра по ремонту бытовой техники по изученному материалу.</a:t>
            </a:r>
          </a:p>
          <a:p>
            <a:pPr marL="0" lvl="0" indent="534988">
              <a:buFont typeface="+mj-lt"/>
              <a:buAutoNum type="arabicPeriod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Найти потенциальных пользователей сайтом сервисного центра.</a:t>
            </a:r>
          </a:p>
          <a:p>
            <a:pPr marL="0" lvl="0" indent="534988">
              <a:buFont typeface="+mj-lt"/>
              <a:buAutoNum type="arabicPeriod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Внедрить данный сайт на производство.</a:t>
            </a:r>
          </a:p>
          <a:p>
            <a:pPr marL="0" lvl="0" indent="534988">
              <a:buFont typeface="+mj-lt"/>
              <a:buAutoNum type="arabicPeriod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Дальнейшая поддержка сайта сервисного центра по потребностям заказчика.</a:t>
            </a:r>
          </a:p>
          <a:p>
            <a:pPr marL="0" indent="442913" algn="just">
              <a:lnSpc>
                <a:spcPct val="150000"/>
              </a:lnSpc>
              <a:spcBef>
                <a:spcPts val="0"/>
              </a:spcBef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400781" y="-31940"/>
            <a:ext cx="260495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endParaRPr lang="ru-RU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582244" y="1484784"/>
            <a:ext cx="260495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endParaRPr lang="ru-RU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" y="72256"/>
            <a:ext cx="2041814" cy="476424"/>
          </a:xfrm>
          <a:prstGeom prst="rect">
            <a:avLst/>
          </a:prstGeom>
        </p:spPr>
      </p:pic>
      <p:sp>
        <p:nvSpPr>
          <p:cNvPr id="11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566020" y="6525344"/>
            <a:ext cx="6553199" cy="276228"/>
          </a:xfrm>
        </p:spPr>
        <p:txBody>
          <a:bodyPr/>
          <a:lstStyle/>
          <a:p>
            <a:pPr algn="ctr" rtl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K-systems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836" y="1052736"/>
            <a:ext cx="2502426" cy="22213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4077072"/>
            <a:ext cx="2153286" cy="19383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7015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hlinkClick r:id="rId2"/>
          </p:cNvPr>
          <p:cNvSpPr/>
          <p:nvPr/>
        </p:nvSpPr>
        <p:spPr>
          <a:xfrm>
            <a:off x="3646140" y="1628800"/>
            <a:ext cx="4536504" cy="1584176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K-systems</a:t>
            </a:r>
            <a:endParaRPr lang="ru-RU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" y="72256"/>
            <a:ext cx="2041814" cy="476424"/>
          </a:xfrm>
          <a:prstGeom prst="rect">
            <a:avLst/>
          </a:prstGeom>
        </p:spPr>
      </p:pic>
      <p:sp>
        <p:nvSpPr>
          <p:cNvPr id="8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566020" y="6525344"/>
            <a:ext cx="6553199" cy="276228"/>
          </a:xfrm>
        </p:spPr>
        <p:txBody>
          <a:bodyPr/>
          <a:lstStyle/>
          <a:p>
            <a:pPr algn="ctr" rtl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K-systems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71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566020" y="6525344"/>
            <a:ext cx="6553199" cy="276228"/>
          </a:xfrm>
        </p:spPr>
        <p:txBody>
          <a:bodyPr/>
          <a:lstStyle/>
          <a:p>
            <a:pPr algn="ctr" rtl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K-systems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4" y="399217"/>
            <a:ext cx="6394438" cy="5676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771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Синий цифровой тоннель (16 x 9)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9411896_TF02895261_TF02895261.potx" id="{B6CEA06A-6068-4B4A-BA2F-705122E61509}" vid="{D5DC9138-7F6C-4334-982D-29E09F89611B}"/>
    </a:ext>
  </a:extLst>
</a:theme>
</file>

<file path=ppt/theme/theme2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4873beb7-5857-4685-be1f-d57550cc96cc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Бизнес-презентация с синим цифровым тоннелем (широкоэкранный формат)</Template>
  <TotalTime>0</TotalTime>
  <Words>54</Words>
  <Application>Microsoft Office PowerPoint</Application>
  <PresentationFormat>Произвольный</PresentationFormat>
  <Paragraphs>27</Paragraphs>
  <Slides>5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Синий цифровой тоннель (16 x 9)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2019-03-21T06:00:28Z</dcterms:created>
  <dcterms:modified xsi:type="dcterms:W3CDTF">2021-04-04T17:15:15Z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